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sldIdLst>
    <p:sldId id="256" r:id="rId2"/>
    <p:sldId id="257" r:id="rId3"/>
    <p:sldId id="271" r:id="rId4"/>
    <p:sldId id="272" r:id="rId5"/>
    <p:sldId id="259" r:id="rId6"/>
    <p:sldId id="273" r:id="rId7"/>
    <p:sldId id="274" r:id="rId8"/>
    <p:sldId id="275" r:id="rId9"/>
    <p:sldId id="276" r:id="rId10"/>
    <p:sldId id="277" r:id="rId11"/>
    <p:sldId id="265" r:id="rId12"/>
    <p:sldId id="258" r:id="rId13"/>
    <p:sldId id="264" r:id="rId14"/>
    <p:sldId id="261" r:id="rId15"/>
    <p:sldId id="266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DCD5D-DE65-4DFB-B416-ED672892FFD5}" v="59" dt="2025-10-05T14:22:49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8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u Pinjani" userId="f91ad3e1575dab7c" providerId="LiveId" clId="{E3AFFB95-F0C3-4643-A971-DFF16B813FEE}"/>
    <pc:docChg chg="undo custSel addSld delSld modSld sldOrd modShowInfo">
      <pc:chgData name="Ritu Pinjani" userId="f91ad3e1575dab7c" providerId="LiveId" clId="{E3AFFB95-F0C3-4643-A971-DFF16B813FEE}" dt="2025-10-05T14:50:39.386" v="1198" actId="2696"/>
      <pc:docMkLst>
        <pc:docMk/>
      </pc:docMkLst>
      <pc:sldChg chg="addSp modSp mod modTransition modShow">
        <pc:chgData name="Ritu Pinjani" userId="f91ad3e1575dab7c" providerId="LiveId" clId="{E3AFFB95-F0C3-4643-A971-DFF16B813FEE}" dt="2025-10-05T14:21:57.829" v="1182"/>
        <pc:sldMkLst>
          <pc:docMk/>
          <pc:sldMk cId="0" sldId="256"/>
        </pc:sldMkLst>
        <pc:spChg chg="mod">
          <ac:chgData name="Ritu Pinjani" userId="f91ad3e1575dab7c" providerId="LiveId" clId="{E3AFFB95-F0C3-4643-A971-DFF16B813FEE}" dt="2025-10-05T14:15:24.679" v="1166" actId="1076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Ritu Pinjani" userId="f91ad3e1575dab7c" providerId="LiveId" clId="{E3AFFB95-F0C3-4643-A971-DFF16B813FEE}" dt="2025-10-05T14:14:52.345" v="1160" actId="1076"/>
          <ac:picMkLst>
            <pc:docMk/>
            <pc:sldMk cId="0" sldId="256"/>
            <ac:picMk id="3" creationId="{69C5E9E0-F94D-BA4C-C4D4-F6A2A6104681}"/>
          </ac:picMkLst>
        </pc:picChg>
      </pc:sldChg>
      <pc:sldChg chg="addSp modSp mod modTransition">
        <pc:chgData name="Ritu Pinjani" userId="f91ad3e1575dab7c" providerId="LiveId" clId="{E3AFFB95-F0C3-4643-A971-DFF16B813FEE}" dt="2025-10-05T14:21:43.555" v="1181"/>
        <pc:sldMkLst>
          <pc:docMk/>
          <pc:sldMk cId="0" sldId="257"/>
        </pc:sldMkLst>
        <pc:spChg chg="mod">
          <ac:chgData name="Ritu Pinjani" userId="f91ad3e1575dab7c" providerId="LiveId" clId="{E3AFFB95-F0C3-4643-A971-DFF16B813FEE}" dt="2025-10-04T13:27:29.818" v="386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Ritu Pinjani" userId="f91ad3e1575dab7c" providerId="LiveId" clId="{E3AFFB95-F0C3-4643-A971-DFF16B813FEE}" dt="2025-10-05T14:16:29.484" v="1169" actId="14100"/>
          <ac:spMkLst>
            <pc:docMk/>
            <pc:sldMk cId="0" sldId="257"/>
            <ac:spMk id="3" creationId="{00000000-0000-0000-0000-000000000000}"/>
          </ac:spMkLst>
        </pc:spChg>
        <pc:picChg chg="add mod">
          <ac:chgData name="Ritu Pinjani" userId="f91ad3e1575dab7c" providerId="LiveId" clId="{E3AFFB95-F0C3-4643-A971-DFF16B813FEE}" dt="2025-10-05T13:57:48.327" v="1024" actId="1076"/>
          <ac:picMkLst>
            <pc:docMk/>
            <pc:sldMk cId="0" sldId="257"/>
            <ac:picMk id="4" creationId="{03010895-6791-6D2C-E48D-A3001529632A}"/>
          </ac:picMkLst>
        </pc:picChg>
      </pc:sldChg>
      <pc:sldChg chg="modSp mod ord modTransition">
        <pc:chgData name="Ritu Pinjani" userId="f91ad3e1575dab7c" providerId="LiveId" clId="{E3AFFB95-F0C3-4643-A971-DFF16B813FEE}" dt="2025-10-05T14:22:24.040" v="1190"/>
        <pc:sldMkLst>
          <pc:docMk/>
          <pc:sldMk cId="0" sldId="258"/>
        </pc:sldMkLst>
        <pc:spChg chg="mod">
          <ac:chgData name="Ritu Pinjani" userId="f91ad3e1575dab7c" providerId="LiveId" clId="{E3AFFB95-F0C3-4643-A971-DFF16B813FEE}" dt="2025-10-05T14:06:49.881" v="1086" actId="2711"/>
          <ac:spMkLst>
            <pc:docMk/>
            <pc:sldMk cId="0" sldId="258"/>
            <ac:spMk id="2" creationId="{00000000-0000-0000-0000-000000000000}"/>
          </ac:spMkLst>
        </pc:spChg>
        <pc:spChg chg="mod">
          <ac:chgData name="Ritu Pinjani" userId="f91ad3e1575dab7c" providerId="LiveId" clId="{E3AFFB95-F0C3-4643-A971-DFF16B813FEE}" dt="2025-10-05T14:07:12.628" v="1090" actId="14100"/>
          <ac:spMkLst>
            <pc:docMk/>
            <pc:sldMk cId="0" sldId="258"/>
            <ac:spMk id="3" creationId="{00000000-0000-0000-0000-000000000000}"/>
          </ac:spMkLst>
        </pc:spChg>
      </pc:sldChg>
      <pc:sldChg chg="modSp mod modTransition">
        <pc:chgData name="Ritu Pinjani" userId="f91ad3e1575dab7c" providerId="LiveId" clId="{E3AFFB95-F0C3-4643-A971-DFF16B813FEE}" dt="2025-10-05T14:22:06.737" v="1185"/>
        <pc:sldMkLst>
          <pc:docMk/>
          <pc:sldMk cId="0" sldId="259"/>
        </pc:sldMkLst>
        <pc:picChg chg="mod">
          <ac:chgData name="Ritu Pinjani" userId="f91ad3e1575dab7c" providerId="LiveId" clId="{E3AFFB95-F0C3-4643-A971-DFF16B813FEE}" dt="2025-10-05T13:59:10.413" v="1040" actId="1076"/>
          <ac:picMkLst>
            <pc:docMk/>
            <pc:sldMk cId="0" sldId="259"/>
            <ac:picMk id="8" creationId="{1676AC14-E386-7B58-8EBC-D99D4BA754BA}"/>
          </ac:picMkLst>
        </pc:picChg>
      </pc:sldChg>
      <pc:sldChg chg="modSp mod ord modTransition">
        <pc:chgData name="Ritu Pinjani" userId="f91ad3e1575dab7c" providerId="LiveId" clId="{E3AFFB95-F0C3-4643-A971-DFF16B813FEE}" dt="2025-10-05T14:22:36.363" v="1192"/>
        <pc:sldMkLst>
          <pc:docMk/>
          <pc:sldMk cId="0" sldId="260"/>
        </pc:sldMkLst>
        <pc:spChg chg="mod">
          <ac:chgData name="Ritu Pinjani" userId="f91ad3e1575dab7c" providerId="LiveId" clId="{E3AFFB95-F0C3-4643-A971-DFF16B813FEE}" dt="2025-10-05T14:09:52.527" v="1110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Ritu Pinjani" userId="f91ad3e1575dab7c" providerId="LiveId" clId="{E3AFFB95-F0C3-4643-A971-DFF16B813FEE}" dt="2025-10-05T14:09:35.696" v="1109" actId="14100"/>
          <ac:spMkLst>
            <pc:docMk/>
            <pc:sldMk cId="0" sldId="260"/>
            <ac:spMk id="3" creationId="{00000000-0000-0000-0000-000000000000}"/>
          </ac:spMkLst>
        </pc:spChg>
      </pc:sldChg>
      <pc:sldChg chg="modSp mod ord modTransition">
        <pc:chgData name="Ritu Pinjani" userId="f91ad3e1575dab7c" providerId="LiveId" clId="{E3AFFB95-F0C3-4643-A971-DFF16B813FEE}" dt="2025-10-05T14:22:43.785" v="1194"/>
        <pc:sldMkLst>
          <pc:docMk/>
          <pc:sldMk cId="0" sldId="261"/>
        </pc:sldMkLst>
        <pc:spChg chg="mod">
          <ac:chgData name="Ritu Pinjani" userId="f91ad3e1575dab7c" providerId="LiveId" clId="{E3AFFB95-F0C3-4643-A971-DFF16B813FEE}" dt="2025-10-05T14:11:10.204" v="1114" actId="276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Ritu Pinjani" userId="f91ad3e1575dab7c" providerId="LiveId" clId="{E3AFFB95-F0C3-4643-A971-DFF16B813FEE}" dt="2025-10-05T14:11:15.101" v="1115" actId="2711"/>
          <ac:spMkLst>
            <pc:docMk/>
            <pc:sldMk cId="0" sldId="261"/>
            <ac:spMk id="3" creationId="{00000000-0000-0000-0000-000000000000}"/>
          </ac:spMkLst>
        </pc:spChg>
      </pc:sldChg>
      <pc:sldChg chg="modSp mod modTransition">
        <pc:chgData name="Ritu Pinjani" userId="f91ad3e1575dab7c" providerId="LiveId" clId="{E3AFFB95-F0C3-4643-A971-DFF16B813FEE}" dt="2025-10-05T14:22:49.374" v="1196"/>
        <pc:sldMkLst>
          <pc:docMk/>
          <pc:sldMk cId="0" sldId="263"/>
        </pc:sldMkLst>
        <pc:spChg chg="mod">
          <ac:chgData name="Ritu Pinjani" userId="f91ad3e1575dab7c" providerId="LiveId" clId="{E3AFFB95-F0C3-4643-A971-DFF16B813FEE}" dt="2025-10-05T14:14:19.303" v="1155" actId="2711"/>
          <ac:spMkLst>
            <pc:docMk/>
            <pc:sldMk cId="0" sldId="263"/>
            <ac:spMk id="2" creationId="{00000000-0000-0000-0000-000000000000}"/>
          </ac:spMkLst>
        </pc:spChg>
        <pc:spChg chg="mod">
          <ac:chgData name="Ritu Pinjani" userId="f91ad3e1575dab7c" providerId="LiveId" clId="{E3AFFB95-F0C3-4643-A971-DFF16B813FEE}" dt="2025-10-05T14:14:30.872" v="1158" actId="113"/>
          <ac:spMkLst>
            <pc:docMk/>
            <pc:sldMk cId="0" sldId="263"/>
            <ac:spMk id="3" creationId="{00000000-0000-0000-0000-000000000000}"/>
          </ac:spMkLst>
        </pc:spChg>
      </pc:sldChg>
      <pc:sldChg chg="del">
        <pc:chgData name="Ritu Pinjani" userId="f91ad3e1575dab7c" providerId="LiveId" clId="{E3AFFB95-F0C3-4643-A971-DFF16B813FEE}" dt="2025-10-04T12:54:42.998" v="209" actId="2696"/>
        <pc:sldMkLst>
          <pc:docMk/>
          <pc:sldMk cId="0" sldId="264"/>
        </pc:sldMkLst>
      </pc:sldChg>
      <pc:sldChg chg="modSp add mod modTransition">
        <pc:chgData name="Ritu Pinjani" userId="f91ad3e1575dab7c" providerId="LiveId" clId="{E3AFFB95-F0C3-4643-A971-DFF16B813FEE}" dt="2025-10-05T14:22:41.592" v="1193"/>
        <pc:sldMkLst>
          <pc:docMk/>
          <pc:sldMk cId="3084481696" sldId="264"/>
        </pc:sldMkLst>
        <pc:spChg chg="mod">
          <ac:chgData name="Ritu Pinjani" userId="f91ad3e1575dab7c" providerId="LiveId" clId="{E3AFFB95-F0C3-4643-A971-DFF16B813FEE}" dt="2025-10-05T13:55:27.495" v="1005" actId="1076"/>
          <ac:spMkLst>
            <pc:docMk/>
            <pc:sldMk cId="3084481696" sldId="264"/>
            <ac:spMk id="2" creationId="{00000000-0000-0000-0000-000000000000}"/>
          </ac:spMkLst>
        </pc:spChg>
        <pc:spChg chg="mod">
          <ac:chgData name="Ritu Pinjani" userId="f91ad3e1575dab7c" providerId="LiveId" clId="{E3AFFB95-F0C3-4643-A971-DFF16B813FEE}" dt="2025-10-05T14:11:02.813" v="1112" actId="1076"/>
          <ac:spMkLst>
            <pc:docMk/>
            <pc:sldMk cId="3084481696" sldId="264"/>
            <ac:spMk id="3" creationId="{00000000-0000-0000-0000-000000000000}"/>
          </ac:spMkLst>
        </pc:spChg>
      </pc:sldChg>
      <pc:sldChg chg="modSp mod ord modTransition">
        <pc:chgData name="Ritu Pinjani" userId="f91ad3e1575dab7c" providerId="LiveId" clId="{E3AFFB95-F0C3-4643-A971-DFF16B813FEE}" dt="2025-10-05T14:22:19.328" v="1189"/>
        <pc:sldMkLst>
          <pc:docMk/>
          <pc:sldMk cId="0" sldId="265"/>
        </pc:sldMkLst>
        <pc:spChg chg="mod">
          <ac:chgData name="Ritu Pinjani" userId="f91ad3e1575dab7c" providerId="LiveId" clId="{E3AFFB95-F0C3-4643-A971-DFF16B813FEE}" dt="2025-10-05T14:06:00.362" v="1079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Ritu Pinjani" userId="f91ad3e1575dab7c" providerId="LiveId" clId="{E3AFFB95-F0C3-4643-A971-DFF16B813FEE}" dt="2025-10-05T14:06:16.015" v="1083" actId="14100"/>
          <ac:spMkLst>
            <pc:docMk/>
            <pc:sldMk cId="0" sldId="265"/>
            <ac:spMk id="3" creationId="{00000000-0000-0000-0000-000000000000}"/>
          </ac:spMkLst>
        </pc:spChg>
      </pc:sldChg>
      <pc:sldChg chg="modSp mod modTransition">
        <pc:chgData name="Ritu Pinjani" userId="f91ad3e1575dab7c" providerId="LiveId" clId="{E3AFFB95-F0C3-4643-A971-DFF16B813FEE}" dt="2025-10-05T14:22:46.349" v="1195"/>
        <pc:sldMkLst>
          <pc:docMk/>
          <pc:sldMk cId="0" sldId="266"/>
        </pc:sldMkLst>
        <pc:spChg chg="mod">
          <ac:chgData name="Ritu Pinjani" userId="f91ad3e1575dab7c" providerId="LiveId" clId="{E3AFFB95-F0C3-4643-A971-DFF16B813FEE}" dt="2025-10-05T14:13:15.255" v="1147" actId="20578"/>
          <ac:spMkLst>
            <pc:docMk/>
            <pc:sldMk cId="0" sldId="266"/>
            <ac:spMk id="2" creationId="{00000000-0000-0000-0000-000000000000}"/>
          </ac:spMkLst>
        </pc:spChg>
        <pc:spChg chg="mod">
          <ac:chgData name="Ritu Pinjani" userId="f91ad3e1575dab7c" providerId="LiveId" clId="{E3AFFB95-F0C3-4643-A971-DFF16B813FEE}" dt="2025-10-05T14:13:58.898" v="1152" actId="14100"/>
          <ac:spMkLst>
            <pc:docMk/>
            <pc:sldMk cId="0" sldId="266"/>
            <ac:spMk id="3" creationId="{00000000-0000-0000-0000-000000000000}"/>
          </ac:spMkLst>
        </pc:spChg>
      </pc:sldChg>
      <pc:sldChg chg="addSp modSp new del mod ord">
        <pc:chgData name="Ritu Pinjani" userId="f91ad3e1575dab7c" providerId="LiveId" clId="{E3AFFB95-F0C3-4643-A971-DFF16B813FEE}" dt="2025-10-05T11:40:37.926" v="537" actId="2696"/>
        <pc:sldMkLst>
          <pc:docMk/>
          <pc:sldMk cId="34584089" sldId="267"/>
        </pc:sldMkLst>
        <pc:spChg chg="mod">
          <ac:chgData name="Ritu Pinjani" userId="f91ad3e1575dab7c" providerId="LiveId" clId="{E3AFFB95-F0C3-4643-A971-DFF16B813FEE}" dt="2025-10-05T04:02:25.101" v="471" actId="27636"/>
          <ac:spMkLst>
            <pc:docMk/>
            <pc:sldMk cId="34584089" sldId="267"/>
            <ac:spMk id="2" creationId="{BAAEB615-4BDD-FEB6-D455-651D27262915}"/>
          </ac:spMkLst>
        </pc:spChg>
        <pc:spChg chg="mod">
          <ac:chgData name="Ritu Pinjani" userId="f91ad3e1575dab7c" providerId="LiveId" clId="{E3AFFB95-F0C3-4643-A971-DFF16B813FEE}" dt="2025-10-04T13:29:29.694" v="402" actId="1076"/>
          <ac:spMkLst>
            <pc:docMk/>
            <pc:sldMk cId="34584089" sldId="267"/>
            <ac:spMk id="3" creationId="{E112B5AA-8FC3-0559-1391-7657787924FF}"/>
          </ac:spMkLst>
        </pc:spChg>
        <pc:picChg chg="add mod">
          <ac:chgData name="Ritu Pinjani" userId="f91ad3e1575dab7c" providerId="LiveId" clId="{E3AFFB95-F0C3-4643-A971-DFF16B813FEE}" dt="2025-10-05T10:59:12.373" v="531" actId="14100"/>
          <ac:picMkLst>
            <pc:docMk/>
            <pc:sldMk cId="34584089" sldId="267"/>
            <ac:picMk id="4" creationId="{617C2663-09E9-76E6-119F-CAE3087CBF87}"/>
          </ac:picMkLst>
        </pc:picChg>
        <pc:picChg chg="add mod">
          <ac:chgData name="Ritu Pinjani" userId="f91ad3e1575dab7c" providerId="LiveId" clId="{E3AFFB95-F0C3-4643-A971-DFF16B813FEE}" dt="2025-10-05T11:40:32.993" v="536" actId="14100"/>
          <ac:picMkLst>
            <pc:docMk/>
            <pc:sldMk cId="34584089" sldId="267"/>
            <ac:picMk id="6" creationId="{0698BF2E-E2AC-982E-521A-0996540EA809}"/>
          </ac:picMkLst>
        </pc:picChg>
      </pc:sldChg>
      <pc:sldChg chg="modSp new mod ord modTransition">
        <pc:chgData name="Ritu Pinjani" userId="f91ad3e1575dab7c" providerId="LiveId" clId="{E3AFFB95-F0C3-4643-A971-DFF16B813FEE}" dt="2025-10-05T14:22:09.975" v="1186"/>
        <pc:sldMkLst>
          <pc:docMk/>
          <pc:sldMk cId="1842349062" sldId="268"/>
        </pc:sldMkLst>
        <pc:spChg chg="mod">
          <ac:chgData name="Ritu Pinjani" userId="f91ad3e1575dab7c" providerId="LiveId" clId="{E3AFFB95-F0C3-4643-A971-DFF16B813FEE}" dt="2025-10-05T14:00:27.868" v="1046" actId="1076"/>
          <ac:spMkLst>
            <pc:docMk/>
            <pc:sldMk cId="1842349062" sldId="268"/>
            <ac:spMk id="2" creationId="{12F42931-AB4B-C0DD-1BC6-47BB98207DE4}"/>
          </ac:spMkLst>
        </pc:spChg>
        <pc:spChg chg="mod">
          <ac:chgData name="Ritu Pinjani" userId="f91ad3e1575dab7c" providerId="LiveId" clId="{E3AFFB95-F0C3-4643-A971-DFF16B813FEE}" dt="2025-10-05T14:00:51.898" v="1050" actId="14100"/>
          <ac:spMkLst>
            <pc:docMk/>
            <pc:sldMk cId="1842349062" sldId="268"/>
            <ac:spMk id="3" creationId="{2346646D-7273-5335-319A-5FC451E3F729}"/>
          </ac:spMkLst>
        </pc:spChg>
      </pc:sldChg>
      <pc:sldChg chg="modSp new mod ord modTransition">
        <pc:chgData name="Ritu Pinjani" userId="f91ad3e1575dab7c" providerId="LiveId" clId="{E3AFFB95-F0C3-4643-A971-DFF16B813FEE}" dt="2025-10-05T14:22:13.611" v="1187"/>
        <pc:sldMkLst>
          <pc:docMk/>
          <pc:sldMk cId="990181339" sldId="269"/>
        </pc:sldMkLst>
        <pc:spChg chg="mod">
          <ac:chgData name="Ritu Pinjani" userId="f91ad3e1575dab7c" providerId="LiveId" clId="{E3AFFB95-F0C3-4643-A971-DFF16B813FEE}" dt="2025-10-05T14:02:45.395" v="1063" actId="2711"/>
          <ac:spMkLst>
            <pc:docMk/>
            <pc:sldMk cId="990181339" sldId="269"/>
            <ac:spMk id="2" creationId="{0D05B038-1B1B-2B78-C442-0939AAE2E483}"/>
          </ac:spMkLst>
        </pc:spChg>
        <pc:spChg chg="mod">
          <ac:chgData name="Ritu Pinjani" userId="f91ad3e1575dab7c" providerId="LiveId" clId="{E3AFFB95-F0C3-4643-A971-DFF16B813FEE}" dt="2025-10-05T14:02:20.908" v="1059" actId="20577"/>
          <ac:spMkLst>
            <pc:docMk/>
            <pc:sldMk cId="990181339" sldId="269"/>
            <ac:spMk id="3" creationId="{D0978008-E9EA-D6DB-D63F-3CCED5656730}"/>
          </ac:spMkLst>
        </pc:spChg>
      </pc:sldChg>
      <pc:sldChg chg="modSp new mod modTransition">
        <pc:chgData name="Ritu Pinjani" userId="f91ad3e1575dab7c" providerId="LiveId" clId="{E3AFFB95-F0C3-4643-A971-DFF16B813FEE}" dt="2025-10-05T14:22:15.998" v="1188"/>
        <pc:sldMkLst>
          <pc:docMk/>
          <pc:sldMk cId="2567151902" sldId="270"/>
        </pc:sldMkLst>
        <pc:spChg chg="mod">
          <ac:chgData name="Ritu Pinjani" userId="f91ad3e1575dab7c" providerId="LiveId" clId="{E3AFFB95-F0C3-4643-A971-DFF16B813FEE}" dt="2025-10-05T14:02:57.789" v="1065" actId="2711"/>
          <ac:spMkLst>
            <pc:docMk/>
            <pc:sldMk cId="2567151902" sldId="270"/>
            <ac:spMk id="2" creationId="{0AAA3AEF-0342-892D-AB8D-EBB4CF5F077C}"/>
          </ac:spMkLst>
        </pc:spChg>
        <pc:spChg chg="mod">
          <ac:chgData name="Ritu Pinjani" userId="f91ad3e1575dab7c" providerId="LiveId" clId="{E3AFFB95-F0C3-4643-A971-DFF16B813FEE}" dt="2025-10-05T14:03:50.639" v="1072" actId="5793"/>
          <ac:spMkLst>
            <pc:docMk/>
            <pc:sldMk cId="2567151902" sldId="270"/>
            <ac:spMk id="3" creationId="{5E4D1092-0270-2790-C319-C0CAAA00CF4C}"/>
          </ac:spMkLst>
        </pc:spChg>
      </pc:sldChg>
      <pc:sldChg chg="modSp new mod modTransition">
        <pc:chgData name="Ritu Pinjani" userId="f91ad3e1575dab7c" providerId="LiveId" clId="{E3AFFB95-F0C3-4643-A971-DFF16B813FEE}" dt="2025-10-05T14:22:00.187" v="1183"/>
        <pc:sldMkLst>
          <pc:docMk/>
          <pc:sldMk cId="374798330" sldId="271"/>
        </pc:sldMkLst>
        <pc:spChg chg="mod">
          <ac:chgData name="Ritu Pinjani" userId="f91ad3e1575dab7c" providerId="LiveId" clId="{E3AFFB95-F0C3-4643-A971-DFF16B813FEE}" dt="2025-10-05T13:58:08.420" v="1026" actId="2711"/>
          <ac:spMkLst>
            <pc:docMk/>
            <pc:sldMk cId="374798330" sldId="271"/>
            <ac:spMk id="2" creationId="{98B72179-B7FD-169E-F0C4-C0A86B9C45EA}"/>
          </ac:spMkLst>
        </pc:spChg>
        <pc:spChg chg="mod">
          <ac:chgData name="Ritu Pinjani" userId="f91ad3e1575dab7c" providerId="LiveId" clId="{E3AFFB95-F0C3-4643-A971-DFF16B813FEE}" dt="2025-10-05T13:57:04.962" v="1012" actId="27636"/>
          <ac:spMkLst>
            <pc:docMk/>
            <pc:sldMk cId="374798330" sldId="271"/>
            <ac:spMk id="3" creationId="{75D33927-B2D4-6D4E-2120-807A58D013FD}"/>
          </ac:spMkLst>
        </pc:spChg>
      </pc:sldChg>
      <pc:sldChg chg="addSp delSp modSp new del mod">
        <pc:chgData name="Ritu Pinjani" userId="f91ad3e1575dab7c" providerId="LiveId" clId="{E3AFFB95-F0C3-4643-A971-DFF16B813FEE}" dt="2025-10-05T11:50:05.242" v="615" actId="2696"/>
        <pc:sldMkLst>
          <pc:docMk/>
          <pc:sldMk cId="1167766583" sldId="271"/>
        </pc:sldMkLst>
        <pc:spChg chg="del mod">
          <ac:chgData name="Ritu Pinjani" userId="f91ad3e1575dab7c" providerId="LiveId" clId="{E3AFFB95-F0C3-4643-A971-DFF16B813FEE}" dt="2025-10-05T11:41:34.062" v="544" actId="21"/>
          <ac:spMkLst>
            <pc:docMk/>
            <pc:sldMk cId="1167766583" sldId="271"/>
            <ac:spMk id="2" creationId="{CDF55572-89CF-53B1-E764-737169413D8B}"/>
          </ac:spMkLst>
        </pc:spChg>
        <pc:spChg chg="del">
          <ac:chgData name="Ritu Pinjani" userId="f91ad3e1575dab7c" providerId="LiveId" clId="{E3AFFB95-F0C3-4643-A971-DFF16B813FEE}" dt="2025-10-05T11:41:11.938" v="539" actId="21"/>
          <ac:spMkLst>
            <pc:docMk/>
            <pc:sldMk cId="1167766583" sldId="271"/>
            <ac:spMk id="3" creationId="{7B89B991-3DFD-43FE-27CE-7F1D1700C919}"/>
          </ac:spMkLst>
        </pc:spChg>
        <pc:spChg chg="add del">
          <ac:chgData name="Ritu Pinjani" userId="f91ad3e1575dab7c" providerId="LiveId" clId="{E3AFFB95-F0C3-4643-A971-DFF16B813FEE}" dt="2025-10-05T11:41:27.893" v="543" actId="21"/>
          <ac:spMkLst>
            <pc:docMk/>
            <pc:sldMk cId="1167766583" sldId="271"/>
            <ac:spMk id="4" creationId="{4931E8FB-299A-D011-AAD3-1B7DD24562E8}"/>
          </ac:spMkLst>
        </pc:spChg>
        <pc:spChg chg="add mod">
          <ac:chgData name="Ritu Pinjani" userId="f91ad3e1575dab7c" providerId="LiveId" clId="{E3AFFB95-F0C3-4643-A971-DFF16B813FEE}" dt="2025-10-05T11:49:24.397" v="609" actId="20577"/>
          <ac:spMkLst>
            <pc:docMk/>
            <pc:sldMk cId="1167766583" sldId="271"/>
            <ac:spMk id="5" creationId="{B6445883-0B4B-D761-5ACE-A38E22E117CF}"/>
          </ac:spMkLst>
        </pc:spChg>
        <pc:spChg chg="add mod">
          <ac:chgData name="Ritu Pinjani" userId="f91ad3e1575dab7c" providerId="LiveId" clId="{E3AFFB95-F0C3-4643-A971-DFF16B813FEE}" dt="2025-10-05T11:49:27.076" v="614" actId="13822"/>
          <ac:spMkLst>
            <pc:docMk/>
            <pc:sldMk cId="1167766583" sldId="271"/>
            <ac:spMk id="6" creationId="{BE7B91D6-2748-A6A4-CBD2-424A39541D05}"/>
          </ac:spMkLst>
        </pc:spChg>
        <pc:spChg chg="add del mod">
          <ac:chgData name="Ritu Pinjani" userId="f91ad3e1575dab7c" providerId="LiveId" clId="{E3AFFB95-F0C3-4643-A971-DFF16B813FEE}" dt="2025-10-05T11:49:26.790" v="612" actId="11529"/>
          <ac:spMkLst>
            <pc:docMk/>
            <pc:sldMk cId="1167766583" sldId="271"/>
            <ac:spMk id="7" creationId="{180917F6-DB87-C96D-BB53-066DF48B089E}"/>
          </ac:spMkLst>
        </pc:spChg>
      </pc:sldChg>
      <pc:sldChg chg="addSp modSp new mod modTransition">
        <pc:chgData name="Ritu Pinjani" userId="f91ad3e1575dab7c" providerId="LiveId" clId="{E3AFFB95-F0C3-4643-A971-DFF16B813FEE}" dt="2025-10-05T14:22:03.979" v="1184"/>
        <pc:sldMkLst>
          <pc:docMk/>
          <pc:sldMk cId="249772788" sldId="272"/>
        </pc:sldMkLst>
        <pc:spChg chg="mod">
          <ac:chgData name="Ritu Pinjani" userId="f91ad3e1575dab7c" providerId="LiveId" clId="{E3AFFB95-F0C3-4643-A971-DFF16B813FEE}" dt="2025-10-05T13:58:16.438" v="1027" actId="1076"/>
          <ac:spMkLst>
            <pc:docMk/>
            <pc:sldMk cId="249772788" sldId="272"/>
            <ac:spMk id="2" creationId="{099BA8F7-AD70-E995-0E75-68B3D27665DD}"/>
          </ac:spMkLst>
        </pc:spChg>
        <pc:spChg chg="mod">
          <ac:chgData name="Ritu Pinjani" userId="f91ad3e1575dab7c" providerId="LiveId" clId="{E3AFFB95-F0C3-4643-A971-DFF16B813FEE}" dt="2025-10-05T12:17:42.780" v="762" actId="20577"/>
          <ac:spMkLst>
            <pc:docMk/>
            <pc:sldMk cId="249772788" sldId="272"/>
            <ac:spMk id="3" creationId="{7BAEBC37-1027-853A-CE1D-163A4BF37E80}"/>
          </ac:spMkLst>
        </pc:spChg>
        <pc:picChg chg="add mod">
          <ac:chgData name="Ritu Pinjani" userId="f91ad3e1575dab7c" providerId="LiveId" clId="{E3AFFB95-F0C3-4643-A971-DFF16B813FEE}" dt="2025-10-05T13:58:20.686" v="1028" actId="1076"/>
          <ac:picMkLst>
            <pc:docMk/>
            <pc:sldMk cId="249772788" sldId="272"/>
            <ac:picMk id="5" creationId="{0835AEAD-F1F9-7F8A-D861-CD6B0C91E0D7}"/>
          </ac:picMkLst>
        </pc:picChg>
      </pc:sldChg>
      <pc:sldChg chg="new del">
        <pc:chgData name="Ritu Pinjani" userId="f91ad3e1575dab7c" providerId="LiveId" clId="{E3AFFB95-F0C3-4643-A971-DFF16B813FEE}" dt="2025-10-05T14:50:39.386" v="1198" actId="2696"/>
        <pc:sldMkLst>
          <pc:docMk/>
          <pc:sldMk cId="167363392" sldId="273"/>
        </pc:sldMkLst>
      </pc:sldChg>
      <pc:sldChg chg="modSp new del mod">
        <pc:chgData name="Ritu Pinjani" userId="f91ad3e1575dab7c" providerId="LiveId" clId="{E3AFFB95-F0C3-4643-A971-DFF16B813FEE}" dt="2025-10-05T12:27:34.268" v="772" actId="2696"/>
        <pc:sldMkLst>
          <pc:docMk/>
          <pc:sldMk cId="2591049523" sldId="273"/>
        </pc:sldMkLst>
        <pc:spChg chg="mod">
          <ac:chgData name="Ritu Pinjani" userId="f91ad3e1575dab7c" providerId="LiveId" clId="{E3AFFB95-F0C3-4643-A971-DFF16B813FEE}" dt="2025-10-05T12:27:08.298" v="771" actId="14100"/>
          <ac:spMkLst>
            <pc:docMk/>
            <pc:sldMk cId="2591049523" sldId="273"/>
            <ac:spMk id="2" creationId="{AA079CC8-F3B8-20B9-3568-FCA2E1CB47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940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5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997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58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6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04334" y="2211798"/>
            <a:ext cx="9320980" cy="722670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b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b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Training on Phonetics for Teachers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5E9E0-F94D-BA4C-C4D4-F6A2A610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7" y="2774694"/>
            <a:ext cx="8976853" cy="40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625">
        <p159:morph option="byObject"/>
      </p:transition>
    </mc:Choice>
    <mc:Fallback xmlns="">
      <p:transition spd="slow" advTm="362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03A2-050A-7702-90D3-1436E030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ACTIVITY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118C-FDD0-7693-B731-025E7E2D86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Sally saw Susie sitting in a shoe shine shop.</a:t>
            </a:r>
          </a:p>
          <a:p>
            <a:r>
              <a:rPr lang="en-US" sz="2800" dirty="0"/>
              <a:t>Three thin thieves thought a thousand thoughts.</a:t>
            </a:r>
          </a:p>
          <a:p>
            <a:r>
              <a:rPr lang="en-IN" sz="2800" dirty="0"/>
              <a:t>Truly rural.</a:t>
            </a:r>
          </a:p>
          <a:p>
            <a:r>
              <a:rPr lang="en-US" sz="2800" dirty="0"/>
              <a:t>Giggling girls go gathering geese.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4880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240892"/>
            <a:ext cx="8077200" cy="973393"/>
          </a:xfrm>
        </p:spPr>
        <p:txBody>
          <a:bodyPr>
            <a:normAutofit fontScale="90000"/>
          </a:bodyPr>
          <a:lstStyle/>
          <a:p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Benefits of Phonetic Training for 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4286"/>
            <a:ext cx="9035845" cy="4321276"/>
          </a:xfrm>
        </p:spPr>
        <p:txBody>
          <a:bodyPr>
            <a:normAutofit fontScale="92500" lnSpcReduction="20000"/>
          </a:bodyPr>
          <a:lstStyle/>
          <a:p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Helps teachers model correct pronunciation</a:t>
            </a:r>
          </a:p>
          <a:p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Makes classroom instructions clearer</a:t>
            </a:r>
          </a:p>
          <a:p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Enhances teachers’ professional competence</a:t>
            </a:r>
          </a:p>
          <a:p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Builds credibility and authority in language teaching</a:t>
            </a:r>
          </a:p>
          <a:p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Reduces communication barriers in multilingual classrooms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68282"/>
            <a:ext cx="8868697" cy="854469"/>
          </a:xfrm>
        </p:spPr>
        <p:txBody>
          <a:bodyPr>
            <a:normAutofit fontScale="90000"/>
          </a:bodyPr>
          <a:lstStyle/>
          <a:p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Importance of Phonetics in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6" y="1268362"/>
            <a:ext cx="8799870" cy="4516985"/>
          </a:xfrm>
        </p:spPr>
        <p:txBody>
          <a:bodyPr>
            <a:noAutofit/>
          </a:bodyPr>
          <a:lstStyle/>
          <a:p>
            <a:r>
              <a:rPr sz="3200" b="1" dirty="0">
                <a:latin typeface="Algerian" panose="04020705040A02060702" pitchFamily="82" charset="0"/>
              </a:rPr>
              <a:t>Improves pronunciation and fluency</a:t>
            </a:r>
            <a:r>
              <a:rPr lang="en-IN" sz="3200" b="1" dirty="0">
                <a:latin typeface="Algerian" panose="04020705040A02060702" pitchFamily="82" charset="0"/>
              </a:rPr>
              <a:t>.</a:t>
            </a:r>
            <a:endParaRPr sz="3200" b="1" dirty="0">
              <a:latin typeface="Algerian" panose="04020705040A02060702" pitchFamily="82" charset="0"/>
            </a:endParaRPr>
          </a:p>
          <a:p>
            <a:r>
              <a:rPr sz="3200" b="1" dirty="0">
                <a:latin typeface="Algerian" panose="04020705040A02060702" pitchFamily="82" charset="0"/>
              </a:rPr>
              <a:t> Enhances listening skills</a:t>
            </a:r>
            <a:r>
              <a:rPr lang="en-IN" sz="3200" b="1" dirty="0">
                <a:latin typeface="Algerian" panose="04020705040A02060702" pitchFamily="82" charset="0"/>
              </a:rPr>
              <a:t>.</a:t>
            </a:r>
            <a:endParaRPr sz="3200" b="1" dirty="0">
              <a:latin typeface="Algerian" panose="04020705040A02060702" pitchFamily="82" charset="0"/>
            </a:endParaRPr>
          </a:p>
          <a:p>
            <a:r>
              <a:rPr sz="3200" b="1" dirty="0">
                <a:latin typeface="Algerian" panose="04020705040A02060702" pitchFamily="82" charset="0"/>
              </a:rPr>
              <a:t>Builds confidence in speaking English</a:t>
            </a:r>
            <a:r>
              <a:rPr lang="en-IN" sz="3200" b="1" dirty="0">
                <a:latin typeface="Algerian" panose="04020705040A02060702" pitchFamily="82" charset="0"/>
              </a:rPr>
              <a:t>.</a:t>
            </a:r>
            <a:endParaRPr sz="3200" b="1" dirty="0">
              <a:latin typeface="Algerian" panose="04020705040A02060702" pitchFamily="82" charset="0"/>
            </a:endParaRPr>
          </a:p>
          <a:p>
            <a:r>
              <a:rPr sz="3200" b="1" dirty="0">
                <a:latin typeface="Algerian" panose="04020705040A02060702" pitchFamily="82" charset="0"/>
              </a:rPr>
              <a:t>Reduces influence of mother tongue</a:t>
            </a:r>
            <a:r>
              <a:rPr lang="en-IN" sz="3200" b="1" dirty="0">
                <a:latin typeface="Algerian" panose="04020705040A02060702" pitchFamily="82" charset="0"/>
              </a:rPr>
              <a:t>.</a:t>
            </a:r>
          </a:p>
          <a:p>
            <a:r>
              <a:rPr lang="en-IN" sz="3200" b="1" dirty="0">
                <a:latin typeface="Algerian" panose="04020705040A02060702" pitchFamily="82" charset="0"/>
              </a:rPr>
              <a:t> Encourages Effective Communication.</a:t>
            </a:r>
          </a:p>
          <a:p>
            <a:r>
              <a:rPr lang="en-IN" sz="3200" b="1" dirty="0">
                <a:latin typeface="Algerian" panose="04020705040A02060702" pitchFamily="82" charset="0"/>
              </a:rPr>
              <a:t> Makes Learning English Enjoyable</a:t>
            </a:r>
            <a:endParaRPr sz="32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1" y="110121"/>
            <a:ext cx="8003458" cy="1325562"/>
          </a:xfrm>
        </p:spPr>
        <p:txBody>
          <a:bodyPr>
            <a:normAutofit/>
          </a:bodyPr>
          <a:lstStyle/>
          <a:p>
            <a:r>
              <a:rPr b="1" dirty="0"/>
              <a:t>How Teachers Can Use Phonetics in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5620"/>
            <a:ext cx="8970903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800" b="1" dirty="0"/>
              <a:t>• </a:t>
            </a:r>
            <a:r>
              <a:rPr sz="2800" b="1" dirty="0">
                <a:latin typeface="Algerian" panose="04020705040A02060702" pitchFamily="82" charset="0"/>
              </a:rPr>
              <a:t>Introduce phonetic symbols alongside new vocabulary</a:t>
            </a:r>
          </a:p>
          <a:p>
            <a:pPr marL="0" indent="0">
              <a:buNone/>
            </a:pPr>
            <a:r>
              <a:rPr sz="2800" b="1" dirty="0">
                <a:latin typeface="Algerian" panose="04020705040A02060702" pitchFamily="82" charset="0"/>
              </a:rPr>
              <a:t>• Teach students to break words into sounds (phonemic awareness)</a:t>
            </a:r>
          </a:p>
          <a:p>
            <a:pPr marL="0" indent="0">
              <a:buNone/>
            </a:pPr>
            <a:r>
              <a:rPr sz="2800" b="1" dirty="0">
                <a:latin typeface="Algerian" panose="04020705040A02060702" pitchFamily="82" charset="0"/>
              </a:rPr>
              <a:t>• Provide real-life practice with dialogues and role play</a:t>
            </a:r>
          </a:p>
          <a:p>
            <a:pPr marL="0" indent="0">
              <a:buNone/>
            </a:pPr>
            <a:r>
              <a:rPr sz="2800" b="1" dirty="0">
                <a:latin typeface="Algerian" panose="04020705040A02060702" pitchFamily="82" charset="0"/>
              </a:rPr>
              <a:t>• Use technology and apps to reinforce phonetic learning</a:t>
            </a:r>
          </a:p>
        </p:txBody>
      </p:sp>
    </p:spTree>
    <p:extLst>
      <p:ext uri="{BB962C8B-B14F-4D97-AF65-F5344CB8AC3E}">
        <p14:creationId xmlns:p14="http://schemas.microsoft.com/office/powerpoint/2010/main" val="30844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7" y="63909"/>
            <a:ext cx="7855975" cy="1032387"/>
          </a:xfrm>
        </p:spPr>
        <p:txBody>
          <a:bodyPr>
            <a:normAutofit fontScale="90000"/>
          </a:bodyPr>
          <a:lstStyle/>
          <a:p>
            <a:r>
              <a:rPr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Teaching Strategies for Phonetics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8" y="1321756"/>
            <a:ext cx="8367252" cy="4214487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3200" b="1" dirty="0">
                <a:latin typeface="Algerian" panose="04020705040A02060702" pitchFamily="82" charset="0"/>
              </a:rPr>
              <a:t>1. Demonstration Method</a:t>
            </a:r>
          </a:p>
          <a:p>
            <a:pPr marL="274320" lvl="1" indent="0">
              <a:buNone/>
            </a:pPr>
            <a:r>
              <a:rPr lang="en-US" sz="3200" b="1" dirty="0">
                <a:latin typeface="Algerian" panose="04020705040A02060702" pitchFamily="82" charset="0"/>
              </a:rPr>
              <a:t>2. Drilling Method  </a:t>
            </a:r>
          </a:p>
          <a:p>
            <a:pPr marL="274320" lvl="1" indent="0">
              <a:buNone/>
            </a:pPr>
            <a:r>
              <a:rPr lang="en-US" sz="3200" b="1" dirty="0">
                <a:latin typeface="Algerian" panose="04020705040A02060702" pitchFamily="82" charset="0"/>
              </a:rPr>
              <a:t>3. Visual Aids </a:t>
            </a:r>
          </a:p>
          <a:p>
            <a:pPr marL="274320" lvl="1" indent="0">
              <a:buNone/>
            </a:pPr>
            <a:r>
              <a:rPr lang="en-US" sz="3200" b="1" dirty="0">
                <a:latin typeface="Algerian" panose="04020705040A02060702" pitchFamily="82" charset="0"/>
              </a:rPr>
              <a:t>4. Listening Practice</a:t>
            </a:r>
          </a:p>
          <a:p>
            <a:pPr marL="274320" lvl="1" indent="0">
              <a:buNone/>
            </a:pPr>
            <a:r>
              <a:rPr lang="en-US" sz="3200" b="1" dirty="0">
                <a:latin typeface="Algerian" panose="04020705040A02060702" pitchFamily="82" charset="0"/>
              </a:rPr>
              <a:t>5. Games/Activities </a:t>
            </a:r>
          </a:p>
          <a:p>
            <a:pPr marL="274320" lvl="1" indent="0">
              <a:buNone/>
            </a:pPr>
            <a:r>
              <a:rPr lang="en-US" sz="3200" b="1" dirty="0">
                <a:latin typeface="Algerian" panose="04020705040A02060702" pitchFamily="82" charset="0"/>
              </a:rPr>
              <a:t>6. Minimal Pair Practice </a:t>
            </a:r>
            <a:endParaRPr sz="32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150"/>
            <a:ext cx="8455742" cy="1052050"/>
          </a:xfrm>
        </p:spPr>
        <p:txBody>
          <a:bodyPr>
            <a:normAutofit fontScale="90000"/>
          </a:bodyPr>
          <a:lstStyle/>
          <a:p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Challenges in </a:t>
            </a:r>
            <a:r>
              <a:rPr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Teachin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G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Phonetics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127815" y="2812026"/>
            <a:ext cx="8770375" cy="1632155"/>
          </a:xfrm>
        </p:spPr>
        <p:txBody>
          <a:bodyPr>
            <a:noAutofit/>
          </a:bodyPr>
          <a:lstStyle/>
          <a:p>
            <a:r>
              <a:rPr sz="2800" b="1" dirty="0">
                <a:latin typeface="Algerian" panose="04020705040A02060702" pitchFamily="82" charset="0"/>
              </a:rPr>
              <a:t>Students may find phonetic difficult at first</a:t>
            </a:r>
          </a:p>
          <a:p>
            <a:r>
              <a:rPr sz="2800" b="1" dirty="0">
                <a:latin typeface="Algerian" panose="04020705040A02060702" pitchFamily="82" charset="0"/>
              </a:rPr>
              <a:t>Influence of mother tongue interference</a:t>
            </a:r>
          </a:p>
          <a:p>
            <a:r>
              <a:rPr sz="2800" b="1" dirty="0">
                <a:latin typeface="Algerian" panose="04020705040A02060702" pitchFamily="82" charset="0"/>
              </a:rPr>
              <a:t>Limited time in curriculum for pronunciation practice</a:t>
            </a:r>
          </a:p>
          <a:p>
            <a:r>
              <a:rPr sz="2800" b="1" dirty="0">
                <a:latin typeface="Algerian" panose="04020705040A02060702" pitchFamily="82" charset="0"/>
              </a:rPr>
              <a:t>Lack of resources like audio labs or software</a:t>
            </a:r>
          </a:p>
          <a:p>
            <a:r>
              <a:rPr sz="2800" b="1" dirty="0">
                <a:latin typeface="Algerian" panose="04020705040A02060702" pitchFamily="82" charset="0"/>
              </a:rPr>
              <a:t>Teachers need continuous training to stay updated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3" y="167190"/>
            <a:ext cx="6798734" cy="657824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Algerian" panose="04020705040A02060702" pitchFamily="82" charset="0"/>
              </a:rPr>
              <a:t>  </a:t>
            </a:r>
            <a:r>
              <a:rPr b="1" dirty="0">
                <a:latin typeface="Algerian" panose="04020705040A02060702" pitchFamily="82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45" y="825014"/>
            <a:ext cx="8268929" cy="48037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lgerian" panose="04020705040A02060702" pitchFamily="82" charset="0"/>
              </a:rPr>
              <a:t>Phonetics is vital for effective language teaching</a:t>
            </a:r>
          </a:p>
          <a:p>
            <a:r>
              <a:rPr lang="en-US" sz="2800" b="1" dirty="0">
                <a:latin typeface="Algerian" panose="04020705040A02060702" pitchFamily="82" charset="0"/>
              </a:rPr>
              <a:t>Teachers should focus on correct pronunciation</a:t>
            </a:r>
          </a:p>
          <a:p>
            <a:r>
              <a:rPr lang="en-US" sz="2800" b="1" dirty="0">
                <a:latin typeface="Algerian" panose="04020705040A02060702" pitchFamily="82" charset="0"/>
              </a:rPr>
              <a:t>Regular practice helps teachers/students achieve fluency</a:t>
            </a:r>
          </a:p>
          <a:p>
            <a:r>
              <a:rPr lang="en-US" sz="2800" b="1" dirty="0">
                <a:latin typeface="Algerian" panose="04020705040A02060702" pitchFamily="82" charset="0"/>
              </a:rPr>
              <a:t>A confident speaker is an effective learner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29" y="12647"/>
            <a:ext cx="7728155" cy="687320"/>
          </a:xfrm>
        </p:spPr>
        <p:txBody>
          <a:bodyPr>
            <a:noAutofit/>
          </a:bodyPr>
          <a:lstStyle/>
          <a:p>
            <a:r>
              <a:rPr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9" y="662514"/>
            <a:ext cx="8888362" cy="3516195"/>
          </a:xfrm>
        </p:spPr>
        <p:txBody>
          <a:bodyPr>
            <a:normAutofit fontScale="25000" lnSpcReduction="20000"/>
          </a:bodyPr>
          <a:lstStyle/>
          <a:p>
            <a:endParaRPr lang="en-IN" sz="3200" b="1" dirty="0"/>
          </a:p>
          <a:p>
            <a:r>
              <a:rPr sz="11200" b="1" dirty="0">
                <a:latin typeface="Algerian" panose="04020705040A02060702" pitchFamily="82" charset="0"/>
              </a:rPr>
              <a:t>Phonetics is the study of speech sounds</a:t>
            </a:r>
          </a:p>
          <a:p>
            <a:r>
              <a:rPr sz="11200" b="1" dirty="0">
                <a:latin typeface="Algerian" panose="04020705040A02060702" pitchFamily="82" charset="0"/>
              </a:rPr>
              <a:t>Helps in understanding how sounds are produced, transmitted, and perceive</a:t>
            </a:r>
            <a:r>
              <a:rPr lang="en-IN" sz="11200" b="1" dirty="0">
                <a:latin typeface="Algerian" panose="04020705040A02060702" pitchFamily="82" charset="0"/>
              </a:rPr>
              <a:t>d</a:t>
            </a:r>
          </a:p>
          <a:p>
            <a:r>
              <a:rPr sz="11200" b="1" dirty="0">
                <a:latin typeface="Algerian" panose="04020705040A02060702" pitchFamily="82" charset="0"/>
              </a:rPr>
              <a:t>Essential for clear communication and effective teaching</a:t>
            </a:r>
          </a:p>
          <a:p>
            <a:r>
              <a:rPr sz="11200" b="1" dirty="0">
                <a:latin typeface="Algerian" panose="04020705040A02060702" pitchFamily="82" charset="0"/>
              </a:rPr>
              <a:t>Teachers can guide students towards accurate pronunciation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10895-6791-6D2C-E48D-A3001529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4" y="4257368"/>
            <a:ext cx="7059561" cy="2007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72179-B7FD-169E-F0C4-C0A86B9C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3" y="365760"/>
            <a:ext cx="8062451" cy="1325562"/>
          </a:xfrm>
        </p:spPr>
        <p:txBody>
          <a:bodyPr/>
          <a:lstStyle/>
          <a:p>
            <a:r>
              <a:rPr lang="en-IN" b="1" dirty="0">
                <a:latin typeface="Algerian" panose="04020705040A02060702" pitchFamily="82" charset="0"/>
              </a:rPr>
              <a:t>Why we need phonetics in teaching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3927-B2D4-6D4E-2120-807A58D0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32" y="1371318"/>
            <a:ext cx="8062451" cy="4115364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Bridges the Gap Between Spoken and Written English</a:t>
            </a:r>
          </a:p>
          <a:p>
            <a:r>
              <a:rPr lang="en-US" sz="3200" b="1" dirty="0">
                <a:latin typeface="Algerian" panose="04020705040A02060702" pitchFamily="82" charset="0"/>
              </a:rPr>
              <a:t> </a:t>
            </a:r>
            <a:r>
              <a:rPr lang="en-IN" sz="3200" b="1" dirty="0">
                <a:latin typeface="Algerian" panose="04020705040A02060702" pitchFamily="82" charset="0"/>
              </a:rPr>
              <a:t>Reduces Mother-Tongue Interference</a:t>
            </a:r>
          </a:p>
          <a:p>
            <a:r>
              <a:rPr lang="en-IN" sz="3200" b="1" dirty="0">
                <a:latin typeface="Algerian" panose="04020705040A02060702" pitchFamily="82" charset="0"/>
              </a:rPr>
              <a:t> </a:t>
            </a:r>
            <a:r>
              <a:rPr lang="en-US" sz="3200" b="1" dirty="0">
                <a:latin typeface="Algerian" panose="04020705040A02060702" pitchFamily="82" charset="0"/>
              </a:rPr>
              <a:t>Builds Listening and Speaking Skills</a:t>
            </a:r>
          </a:p>
          <a:p>
            <a:r>
              <a:rPr lang="en-US" sz="3200" b="1" dirty="0">
                <a:latin typeface="Algerian" panose="04020705040A02060702" pitchFamily="82" charset="0"/>
              </a:rPr>
              <a:t> Helps in clear Communication </a:t>
            </a:r>
            <a:endParaRPr lang="en-IN" sz="32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A8F7-AD70-E995-0E75-68B3D276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0" y="103239"/>
            <a:ext cx="7999574" cy="60763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Types of sounds in phonetics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EBC37-1027-853A-CE1D-163A4BF3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052053"/>
            <a:ext cx="7999574" cy="5128086"/>
          </a:xfrm>
        </p:spPr>
        <p:txBody>
          <a:bodyPr/>
          <a:lstStyle/>
          <a:p>
            <a:r>
              <a:rPr lang="en-IN" dirty="0"/>
              <a:t> </a:t>
            </a:r>
          </a:p>
        </p:txBody>
      </p:sp>
      <p:pic>
        <p:nvPicPr>
          <p:cNvPr id="5" name="Picture 4" descr="A diagram of different types of alphabets&#10;&#10;AI-generated content may be incorrect.">
            <a:extLst>
              <a:ext uri="{FF2B5EF4-FFF2-40B4-BE49-F238E27FC236}">
                <a16:creationId xmlns:a16="http://schemas.microsoft.com/office/drawing/2014/main" id="{0835AEAD-F1F9-7F8A-D861-CD6B0C91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" y="875071"/>
            <a:ext cx="8799871" cy="566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72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76AC14-E386-7B58-8EBC-D99D4BA7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9" y="-68825"/>
            <a:ext cx="9163209" cy="692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F1CF-235B-2592-E06B-68C48195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"/>
            <a:ext cx="7797662" cy="1297857"/>
          </a:xfrm>
        </p:spPr>
        <p:txBody>
          <a:bodyPr/>
          <a:lstStyle/>
          <a:p>
            <a:r>
              <a:rPr lang="en-IN" dirty="0"/>
              <a:t>COMMONLY MISPRONOUNCED WORDS</a:t>
            </a:r>
          </a:p>
        </p:txBody>
      </p:sp>
      <p:pic>
        <p:nvPicPr>
          <p:cNvPr id="25" name="Content Placeholder 2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57651A-524C-FCC3-8399-25AD68832F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1111046"/>
            <a:ext cx="8780206" cy="5368412"/>
          </a:xfrm>
        </p:spPr>
      </p:pic>
    </p:spTree>
    <p:extLst>
      <p:ext uri="{BB962C8B-B14F-4D97-AF65-F5344CB8AC3E}">
        <p14:creationId xmlns:p14="http://schemas.microsoft.com/office/powerpoint/2010/main" val="372798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2AEE-C512-F28F-93C0-EC7596E9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9843649-DF46-213C-8438-7E0EEC74A2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4631" y="226142"/>
            <a:ext cx="8426245" cy="6037006"/>
          </a:xfrm>
        </p:spPr>
      </p:pic>
    </p:spTree>
    <p:extLst>
      <p:ext uri="{BB962C8B-B14F-4D97-AF65-F5344CB8AC3E}">
        <p14:creationId xmlns:p14="http://schemas.microsoft.com/office/powerpoint/2010/main" val="146090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E60B-BCEA-925E-266D-EC653B45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696EAFBB-3360-0198-23ED-C6447A0AF0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6310" y="68826"/>
            <a:ext cx="8455742" cy="6272980"/>
          </a:xfrm>
        </p:spPr>
      </p:pic>
    </p:spTree>
    <p:extLst>
      <p:ext uri="{BB962C8B-B14F-4D97-AF65-F5344CB8AC3E}">
        <p14:creationId xmlns:p14="http://schemas.microsoft.com/office/powerpoint/2010/main" val="322833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42B6-9073-91ED-3483-328FA774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265E875-90DE-C260-8D73-6106394502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799" y="265471"/>
            <a:ext cx="8337755" cy="6105831"/>
          </a:xfrm>
        </p:spPr>
      </p:pic>
    </p:spTree>
    <p:extLst>
      <p:ext uri="{BB962C8B-B14F-4D97-AF65-F5344CB8AC3E}">
        <p14:creationId xmlns:p14="http://schemas.microsoft.com/office/powerpoint/2010/main" val="3557537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343</TotalTime>
  <Words>324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Algerian</vt:lpstr>
      <vt:lpstr>Arial</vt:lpstr>
      <vt:lpstr>Impact</vt:lpstr>
      <vt:lpstr>Main Event</vt:lpstr>
      <vt:lpstr>   Training on Phonetics for Teachers</vt:lpstr>
      <vt:lpstr>Introduction</vt:lpstr>
      <vt:lpstr>Why we need phonetics in teaching </vt:lpstr>
      <vt:lpstr>Types of sounds in phonetics </vt:lpstr>
      <vt:lpstr>PowerPoint Presentation</vt:lpstr>
      <vt:lpstr>COMMONLY MISPRONOUNCED WORDS</vt:lpstr>
      <vt:lpstr>PowerPoint Presentation</vt:lpstr>
      <vt:lpstr>PowerPoint Presentation</vt:lpstr>
      <vt:lpstr>PowerPoint Presentation</vt:lpstr>
      <vt:lpstr>ACTIVITY TIME </vt:lpstr>
      <vt:lpstr>Benefits of Phonetic Training for  Teachers</vt:lpstr>
      <vt:lpstr>Importance of Phonetics in Teaching</vt:lpstr>
      <vt:lpstr>How Teachers Can Use Phonetics in the Classroom</vt:lpstr>
      <vt:lpstr>Teaching Strategies for Phonetics</vt:lpstr>
      <vt:lpstr>Challenges in TeachinG Phonetics</vt:lpstr>
      <vt:lpstr>  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Ritu Pinjani</dc:creator>
  <cp:keywords/>
  <dc:description>generated using python-pptx</dc:description>
  <cp:lastModifiedBy>Ritu Pinjani</cp:lastModifiedBy>
  <cp:revision>3</cp:revision>
  <dcterms:created xsi:type="dcterms:W3CDTF">2013-01-27T09:14:16Z</dcterms:created>
  <dcterms:modified xsi:type="dcterms:W3CDTF">2025-10-06T07:07:25Z</dcterms:modified>
  <cp:category/>
</cp:coreProperties>
</file>